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6F71-5BE1-4F2D-9F9F-52634F0FE76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61CC9-5498-4BD5-B34C-00DAAEA35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11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6F71-5BE1-4F2D-9F9F-52634F0FE76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61CC9-5498-4BD5-B34C-00DAAEA35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00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6F71-5BE1-4F2D-9F9F-52634F0FE76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61CC9-5498-4BD5-B34C-00DAAEA35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857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6F71-5BE1-4F2D-9F9F-52634F0FE76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61CC9-5498-4BD5-B34C-00DAAEA35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635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6F71-5BE1-4F2D-9F9F-52634F0FE76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61CC9-5498-4BD5-B34C-00DAAEA35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880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6F71-5BE1-4F2D-9F9F-52634F0FE76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61CC9-5498-4BD5-B34C-00DAAEA35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921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6F71-5BE1-4F2D-9F9F-52634F0FE76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61CC9-5498-4BD5-B34C-00DAAEA35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869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6F71-5BE1-4F2D-9F9F-52634F0FE76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61CC9-5498-4BD5-B34C-00DAAEA35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22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6F71-5BE1-4F2D-9F9F-52634F0FE76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61CC9-5498-4BD5-B34C-00DAAEA35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54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6F71-5BE1-4F2D-9F9F-52634F0FE76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61CC9-5498-4BD5-B34C-00DAAEA35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040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6F71-5BE1-4F2D-9F9F-52634F0FE76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61CC9-5498-4BD5-B34C-00DAAEA35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735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F6F71-5BE1-4F2D-9F9F-52634F0FE76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61CC9-5498-4BD5-B34C-00DAAEA35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90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7" y="0"/>
            <a:ext cx="3419475" cy="523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62" y="523874"/>
            <a:ext cx="1185508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47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1" y="0"/>
            <a:ext cx="4332158" cy="30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6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27215" cy="25932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3298"/>
            <a:ext cx="11997438" cy="254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77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275" cy="666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50"/>
            <a:ext cx="100298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9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73669" cy="556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63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842405" cy="57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57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9921"/>
            <a:ext cx="9482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72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36" y="0"/>
            <a:ext cx="9599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66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956154" cy="11992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9212"/>
            <a:ext cx="12005565" cy="388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43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3" y="0"/>
            <a:ext cx="9280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54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5" y="0"/>
            <a:ext cx="11952027" cy="3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0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47554" cy="691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61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2" y="1138237"/>
            <a:ext cx="105060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38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" y="1343025"/>
            <a:ext cx="101250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22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1423987"/>
            <a:ext cx="10344150" cy="4010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56" y="5715234"/>
            <a:ext cx="15906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41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2" y="1357312"/>
            <a:ext cx="100107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58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1381125"/>
            <a:ext cx="102298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36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681162"/>
            <a:ext cx="102870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39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" y="2486025"/>
            <a:ext cx="102393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98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2233612"/>
            <a:ext cx="101727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87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009650"/>
            <a:ext cx="10134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38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7" y="842962"/>
            <a:ext cx="10220325" cy="5172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7" y="6175167"/>
            <a:ext cx="15049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4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43975" cy="1476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6375"/>
            <a:ext cx="99250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1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819275"/>
            <a:ext cx="101917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62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538162"/>
            <a:ext cx="1028700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26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514350"/>
            <a:ext cx="1018222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90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7" y="1966912"/>
            <a:ext cx="102203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88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714375"/>
            <a:ext cx="103060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96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847725"/>
            <a:ext cx="101631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93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" y="1352550"/>
            <a:ext cx="103917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76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300037"/>
            <a:ext cx="1024890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53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7" y="0"/>
            <a:ext cx="10115550" cy="4067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07" y="4249789"/>
            <a:ext cx="101917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87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557212"/>
            <a:ext cx="101917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22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76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42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" y="795337"/>
            <a:ext cx="102584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89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2" y="0"/>
            <a:ext cx="3743325" cy="495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"/>
            <a:ext cx="100774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91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73" y="0"/>
            <a:ext cx="9642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2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538162"/>
            <a:ext cx="1017270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39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" y="80962"/>
            <a:ext cx="1025842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9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678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28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" y="1062037"/>
            <a:ext cx="103536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37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05" y="0"/>
            <a:ext cx="9449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02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44125" cy="3152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2775"/>
            <a:ext cx="101250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40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" y="130149"/>
            <a:ext cx="100488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64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188"/>
            <a:ext cx="10096500" cy="4105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4356048"/>
            <a:ext cx="6677416" cy="86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417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2948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1137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6837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269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4133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8467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0300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9791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1584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695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597"/>
            <a:ext cx="78486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5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091983" cy="578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22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5" y="111646"/>
            <a:ext cx="12048938" cy="375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4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3739" cy="65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58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宽屏</PresentationFormat>
  <Paragraphs>0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1</cp:revision>
  <dcterms:created xsi:type="dcterms:W3CDTF">2022-12-16T03:00:21Z</dcterms:created>
  <dcterms:modified xsi:type="dcterms:W3CDTF">2022-12-16T03:06:13Z</dcterms:modified>
</cp:coreProperties>
</file>